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5" r:id="rId3"/>
    <p:sldId id="286" r:id="rId4"/>
    <p:sldId id="284" r:id="rId5"/>
    <p:sldId id="283" r:id="rId6"/>
    <p:sldId id="280" r:id="rId7"/>
    <p:sldId id="288" r:id="rId8"/>
    <p:sldId id="282" r:id="rId9"/>
    <p:sldId id="281" r:id="rId10"/>
    <p:sldId id="259" r:id="rId11"/>
    <p:sldId id="275" r:id="rId12"/>
    <p:sldId id="276" r:id="rId13"/>
    <p:sldId id="279" r:id="rId14"/>
    <p:sldId id="287" r:id="rId15"/>
    <p:sldId id="289" r:id="rId16"/>
    <p:sldId id="267" r:id="rId17"/>
    <p:sldId id="273" r:id="rId18"/>
    <p:sldId id="272" r:id="rId19"/>
    <p:sldId id="260" r:id="rId20"/>
    <p:sldId id="257" r:id="rId21"/>
    <p:sldId id="271" r:id="rId22"/>
    <p:sldId id="258" r:id="rId23"/>
    <p:sldId id="268" r:id="rId24"/>
    <p:sldId id="274" r:id="rId25"/>
    <p:sldId id="261" r:id="rId26"/>
    <p:sldId id="264" r:id="rId27"/>
    <p:sldId id="269" r:id="rId28"/>
    <p:sldId id="270" r:id="rId29"/>
    <p:sldId id="262" r:id="rId30"/>
    <p:sldId id="266" r:id="rId31"/>
    <p:sldId id="263" r:id="rId32"/>
    <p:sldId id="265" r:id="rId33"/>
    <p:sldId id="277" r:id="rId34"/>
    <p:sldId id="27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4640"/>
  </p:normalViewPr>
  <p:slideViewPr>
    <p:cSldViewPr>
      <p:cViewPr>
        <p:scale>
          <a:sx n="80" d="100"/>
          <a:sy n="80" d="100"/>
        </p:scale>
        <p:origin x="1445" y="1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25.tiff"/><Relationship Id="rId5" Type="http://schemas.openxmlformats.org/officeDocument/2006/relationships/image" Target="../media/image21.jpeg"/><Relationship Id="rId10" Type="http://schemas.microsoft.com/office/2007/relationships/hdphoto" Target="../media/hdphoto5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5.tiff"/><Relationship Id="rId4" Type="http://schemas.openxmlformats.org/officeDocument/2006/relationships/image" Target="../media/image20.png"/><Relationship Id="rId9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jpeg"/><Relationship Id="rId7" Type="http://schemas.openxmlformats.org/officeDocument/2006/relationships/image" Target="../media/image4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21.jpeg"/><Relationship Id="rId10" Type="http://schemas.openxmlformats.org/officeDocument/2006/relationships/image" Target="../media/image46.jpeg"/><Relationship Id="rId4" Type="http://schemas.openxmlformats.org/officeDocument/2006/relationships/image" Target="../media/image20.png"/><Relationship Id="rId9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=""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=""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=""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=""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=""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=""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=""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Harshul Gupta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99.83 Percentile</a:t>
            </a:r>
            <a:endParaRPr lang="en-IN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Aayush Mohanty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Nishchay </a:t>
            </a:r>
            <a:r>
              <a:rPr lang="en-IN" sz="1250" b="1" dirty="0" smtClean="0">
                <a:latin typeface="Arial Black" panose="020B0A04020102020204" pitchFamily="34" charset="0"/>
              </a:rPr>
              <a:t>Mago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 smtClean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Arial Black" panose="020B0A04020102020204" pitchFamily="34" charset="0"/>
              </a:rPr>
              <a:t>Harshul Gupta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5576" y="4542219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99.94</a:t>
            </a: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Chem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99.35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99.63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Aayush Mohanty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endParaRPr lang="en-IN" sz="14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Nishchay Mago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endParaRPr lang="en-IN" sz="14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Bhavya Gupta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endParaRPr lang="en-IN" sz="14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endParaRPr lang="en-IN" sz="14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Aadhar Jain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endParaRPr lang="en-IN" sz="14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  <a:endParaRPr lang="en-IN" sz="5400" spc="-3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  <a:endParaRPr lang="en-IN" sz="320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  <a:endParaRPr lang="en-IN" sz="275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  <a:endParaRPr lang="en-IN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627</Words>
  <Application>Microsoft Office PowerPoint</Application>
  <PresentationFormat>On-screen Show (4:3)</PresentationFormat>
  <Paragraphs>223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128</cp:revision>
  <dcterms:created xsi:type="dcterms:W3CDTF">2019-03-04T04:17:37Z</dcterms:created>
  <dcterms:modified xsi:type="dcterms:W3CDTF">2020-01-21T15:48:19Z</dcterms:modified>
</cp:coreProperties>
</file>